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handoutMasterIdLst>
    <p:handoutMasterId r:id="rId12"/>
  </p:handoutMasterIdLst>
  <p:sldIdLst>
    <p:sldId id="256" r:id="rId3"/>
    <p:sldId id="258" r:id="rId4"/>
    <p:sldId id="257" r:id="rId5"/>
    <p:sldId id="259" r:id="rId6"/>
    <p:sldId id="265" r:id="rId7"/>
    <p:sldId id="266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8E5"/>
    <a:srgbClr val="123A61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42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0A23-3E98-F64D-859B-DE462771A158}" type="datetimeFigureOut"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BF0C-04E2-7C4F-92D3-BB9F31F7BD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662334"/>
            <a:ext cx="7793216" cy="487434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149768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4767263"/>
            <a:ext cx="972440" cy="273844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812977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62121"/>
            <a:ext cx="5486400" cy="2747818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4238030"/>
            <a:ext cx="4992688" cy="43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16918"/>
            <a:ext cx="2273379" cy="241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3" y="1488323"/>
            <a:ext cx="4280049" cy="1291587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0" y="1027282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1" y="2281999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6" y="2770738"/>
            <a:ext cx="4201449" cy="126946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71222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14258"/>
            <a:ext cx="1467142" cy="24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7" y="1119615"/>
            <a:ext cx="7887629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1694935"/>
            <a:ext cx="3251110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1694935"/>
            <a:ext cx="3296822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6" y="116388"/>
            <a:ext cx="2491325" cy="22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1" y="109206"/>
            <a:ext cx="1479899" cy="2259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3813123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1928813"/>
            <a:ext cx="3656012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0" y="1928813"/>
            <a:ext cx="3752799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15910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24792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176866"/>
            <a:ext cx="2694708" cy="501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190962"/>
            <a:ext cx="4476558" cy="329637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get-started/part2/#define-a-container-with-dockerfi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Introduction à la démarche </a:t>
            </a:r>
            <a:r>
              <a:rPr lang="fr-FR" dirty="0" err="1" smtClean="0"/>
              <a:t>DevOps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Intégration continue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987644" y="484259"/>
            <a:ext cx="3188535" cy="400110"/>
          </a:xfrm>
        </p:spPr>
        <p:txBody>
          <a:bodyPr/>
          <a:lstStyle/>
          <a:p>
            <a:r>
              <a:rPr lang="fr-FR" dirty="0" smtClean="0"/>
              <a:t>Chapitre 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45" y="1948618"/>
            <a:ext cx="2127818" cy="21278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69334" y="966350"/>
            <a:ext cx="525937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40"/>
              </a:lnSpc>
              <a:spcBef>
                <a:spcPct val="20000"/>
              </a:spcBef>
            </a:pPr>
            <a:r>
              <a:rPr lang="fr-FR" sz="3400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Installation de </a:t>
            </a:r>
            <a:r>
              <a:rPr lang="fr-FR" sz="3400" dirty="0" err="1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GitLab</a:t>
            </a:r>
            <a:endParaRPr lang="fr-FR" sz="3400" dirty="0">
              <a:solidFill>
                <a:srgbClr val="123A6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</a:p>
          <a:p>
            <a:r>
              <a:rPr lang="fr-FR" sz="1400" dirty="0" smtClean="0"/>
              <a:t>OS : Debian 8/9</a:t>
            </a:r>
          </a:p>
          <a:p>
            <a:r>
              <a:rPr lang="fr-FR" sz="1400" dirty="0" smtClean="0"/>
              <a:t>Paquets </a:t>
            </a:r>
            <a:r>
              <a:rPr lang="fr-FR" sz="1400" dirty="0" err="1" smtClean="0"/>
              <a:t>curl</a:t>
            </a:r>
            <a:r>
              <a:rPr lang="fr-FR" sz="1400" dirty="0" smtClean="0"/>
              <a:t>, </a:t>
            </a:r>
            <a:r>
              <a:rPr lang="fr-FR" sz="1400" dirty="0" err="1" smtClean="0"/>
              <a:t>openssh</a:t>
            </a:r>
            <a:r>
              <a:rPr lang="fr-FR" sz="1400" dirty="0" smtClean="0"/>
              <a:t>-server et ca-</a:t>
            </a:r>
            <a:r>
              <a:rPr lang="fr-FR" sz="1400" dirty="0" err="1" smtClean="0"/>
              <a:t>certificates</a:t>
            </a:r>
            <a:endParaRPr lang="fr-FR" sz="1400" dirty="0" smtClean="0"/>
          </a:p>
          <a:p>
            <a:r>
              <a:rPr lang="fr-FR" sz="1400" dirty="0" smtClean="0"/>
              <a:t>Serveur SMTP (</a:t>
            </a:r>
            <a:r>
              <a:rPr lang="fr-FR" sz="1400" dirty="0" err="1" smtClean="0"/>
              <a:t>postfix</a:t>
            </a:r>
            <a:r>
              <a:rPr lang="fr-FR" sz="1400" dirty="0" smtClean="0"/>
              <a:t> ou </a:t>
            </a:r>
            <a:r>
              <a:rPr lang="fr-FR" sz="1400" dirty="0" err="1" smtClean="0"/>
              <a:t>exim</a:t>
            </a:r>
            <a:r>
              <a:rPr lang="fr-FR" sz="1400" dirty="0" smtClean="0"/>
              <a:t>)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sz="1400" dirty="0" smtClean="0"/>
              <a:t>Ajout des dépôts </a:t>
            </a:r>
            <a:r>
              <a:rPr lang="fr-FR" sz="1400" dirty="0" err="1" smtClean="0"/>
              <a:t>GitLab</a:t>
            </a:r>
            <a:r>
              <a:rPr lang="fr-FR" sz="1400" dirty="0" smtClean="0"/>
              <a:t> :</a:t>
            </a:r>
          </a:p>
          <a:p>
            <a:pPr marL="0" indent="0">
              <a:buNone/>
            </a:pPr>
            <a:r>
              <a:rPr lang="fr-FR" sz="14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curl</a:t>
            </a:r>
            <a:r>
              <a:rPr lang="fr-FR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https://packages.gitlab.com/install/repositories/gitlab/gitlab-ee/script.deb.sh | </a:t>
            </a:r>
            <a:r>
              <a:rPr lang="fr-FR" sz="1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sudo</a:t>
            </a:r>
            <a:r>
              <a:rPr lang="fr-FR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4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bash</a:t>
            </a:r>
            <a:endParaRPr lang="fr-FR" sz="14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r-FR" sz="14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400" dirty="0" smtClean="0"/>
              <a:t>Installation de </a:t>
            </a:r>
            <a:r>
              <a:rPr lang="fr-FR" sz="1400" dirty="0" err="1" smtClean="0"/>
              <a:t>GitLab</a:t>
            </a:r>
            <a:r>
              <a:rPr lang="fr-FR" sz="1400" dirty="0" smtClean="0"/>
              <a:t> :</a:t>
            </a:r>
          </a:p>
          <a:p>
            <a:pPr marL="0" indent="0">
              <a:buNone/>
            </a:pPr>
            <a:r>
              <a:rPr lang="en-US" sz="1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sudo</a:t>
            </a:r>
            <a:r>
              <a:rPr lang="en-US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 EXTERNAL_URL="http://gitlab.example.com" apt-get install </a:t>
            </a:r>
            <a:r>
              <a:rPr lang="en-US" sz="14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gitlab-ce</a:t>
            </a:r>
            <a:endParaRPr lang="fr-FR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Installation de </a:t>
            </a:r>
            <a:r>
              <a:rPr lang="fr-FR" dirty="0" err="1" smtClean="0"/>
              <a:t>GitLab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Installation de </a:t>
            </a:r>
            <a:r>
              <a:rPr lang="fr-FR" dirty="0" err="1" smtClean="0"/>
              <a:t>GitLab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7438" y="1745765"/>
            <a:ext cx="3251200" cy="244413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4814" y="1750637"/>
            <a:ext cx="4339186" cy="2545556"/>
          </a:xfrm>
        </p:spPr>
        <p:txBody>
          <a:bodyPr>
            <a:normAutofit/>
          </a:bodyPr>
          <a:lstStyle/>
          <a:p>
            <a:r>
              <a:rPr lang="fr-FR" sz="1200" i="1" dirty="0" smtClean="0"/>
              <a:t>git </a:t>
            </a:r>
            <a:r>
              <a:rPr lang="fr-FR" sz="1200" i="1" dirty="0"/>
              <a:t>clone </a:t>
            </a:r>
            <a:r>
              <a:rPr lang="fr-FR" sz="1200" i="1" dirty="0" err="1" smtClean="0"/>
              <a:t>git@git.chunkz.net:integration-test</a:t>
            </a:r>
            <a:r>
              <a:rPr lang="fr-FR" sz="1200" i="1" dirty="0" smtClean="0"/>
              <a:t>/</a:t>
            </a:r>
            <a:r>
              <a:rPr lang="fr-FR" sz="1200" i="1" dirty="0" err="1" smtClean="0"/>
              <a:t>Algobreizh-CI.git</a:t>
            </a:r>
            <a:endParaRPr lang="fr-FR" sz="1200" i="1" dirty="0" smtClean="0"/>
          </a:p>
          <a:p>
            <a:r>
              <a:rPr lang="fr-FR" sz="1200" i="1" dirty="0"/>
              <a:t>g</a:t>
            </a:r>
            <a:r>
              <a:rPr lang="fr-FR" sz="1200" i="1" dirty="0" smtClean="0"/>
              <a:t>it </a:t>
            </a:r>
            <a:r>
              <a:rPr lang="fr-FR" sz="1200" i="1" dirty="0" err="1" smtClean="0"/>
              <a:t>add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src</a:t>
            </a:r>
            <a:r>
              <a:rPr lang="fr-FR" sz="1200" i="1" dirty="0" smtClean="0"/>
              <a:t>/</a:t>
            </a:r>
          </a:p>
          <a:p>
            <a:r>
              <a:rPr lang="fr-FR" sz="1200" i="1" dirty="0"/>
              <a:t>g</a:t>
            </a:r>
            <a:r>
              <a:rPr lang="fr-FR" sz="1200" i="1" dirty="0" smtClean="0"/>
              <a:t>it commit –m ’initial commit’</a:t>
            </a:r>
          </a:p>
          <a:p>
            <a:r>
              <a:rPr lang="fr-FR" sz="1200" i="1" dirty="0" smtClean="0"/>
              <a:t>git push</a:t>
            </a:r>
            <a:endParaRPr lang="fr-FR" sz="12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569646" y="1105373"/>
            <a:ext cx="3767160" cy="420730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Cloner et faire un premier commit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611560" y="1105372"/>
            <a:ext cx="3263266" cy="589563"/>
          </a:xfrm>
        </p:spPr>
        <p:txBody>
          <a:bodyPr>
            <a:normAutofit/>
          </a:bodyPr>
          <a:lstStyle/>
          <a:p>
            <a:r>
              <a:rPr lang="fr-FR" dirty="0" smtClean="0"/>
              <a:t>Créer un repo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2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3060937" y="1695524"/>
            <a:ext cx="3309937" cy="453402"/>
          </a:xfrm>
        </p:spPr>
        <p:txBody>
          <a:bodyPr/>
          <a:lstStyle/>
          <a:p>
            <a:r>
              <a:rPr lang="fr-FR" dirty="0" smtClean="0"/>
              <a:t>Chapitre </a:t>
            </a:r>
            <a:r>
              <a:rPr lang="fr-FR" dirty="0"/>
              <a:t>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702674" y="2278856"/>
            <a:ext cx="7252138" cy="546327"/>
          </a:xfrm>
        </p:spPr>
        <p:txBody>
          <a:bodyPr/>
          <a:lstStyle/>
          <a:p>
            <a:r>
              <a:rPr lang="fr-FR" dirty="0" smtClean="0"/>
              <a:t>Installer et configurer Docker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37" y="3022812"/>
            <a:ext cx="2055824" cy="17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Installer et configurer Docker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4814" y="1750637"/>
            <a:ext cx="4339186" cy="2545556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SzPct val="120000"/>
              <a:buBlip>
                <a:blip r:embed="rId2"/>
              </a:buBlip>
            </a:pPr>
            <a:r>
              <a:rPr lang="fr-FR" sz="1800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Créer image docker</a:t>
            </a:r>
            <a:endParaRPr lang="fr-FR" sz="1800" dirty="0">
              <a:solidFill>
                <a:srgbClr val="123A6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fr-FR" sz="1200" dirty="0" smtClean="0"/>
              <a:t>Créer un fichier </a:t>
            </a:r>
            <a:r>
              <a:rPr lang="fr-FR" sz="1200" dirty="0" err="1" smtClean="0"/>
              <a:t>Dockerfile</a:t>
            </a:r>
            <a:r>
              <a:rPr lang="fr-FR" sz="1200" dirty="0" smtClean="0"/>
              <a:t> et configurer l’image source, le dossier courant ainsi que les paquets à installer et les commandes à réaliser.</a:t>
            </a:r>
          </a:p>
          <a:p>
            <a:r>
              <a:rPr lang="fr-FR" sz="1200" dirty="0"/>
              <a:t>Exemple : </a:t>
            </a:r>
            <a:r>
              <a:rPr lang="fr-FR" sz="1200" dirty="0">
                <a:hlinkClick r:id="rId3"/>
              </a:rPr>
              <a:t>https://docs.docker.com/get-started/part2/#</a:t>
            </a:r>
            <a:r>
              <a:rPr lang="fr-FR" sz="1200" dirty="0" smtClean="0">
                <a:hlinkClick r:id="rId3"/>
              </a:rPr>
              <a:t>define-a-container-with-dockerfile</a:t>
            </a:r>
            <a:endParaRPr lang="fr-FR" sz="1200" dirty="0" smtClean="0"/>
          </a:p>
          <a:p>
            <a:endParaRPr lang="fr-FR" sz="1200" i="1" dirty="0" smtClean="0"/>
          </a:p>
          <a:p>
            <a:r>
              <a:rPr lang="fr-FR" sz="1200" dirty="0" smtClean="0"/>
              <a:t>Créer la nouvelle image :</a:t>
            </a:r>
          </a:p>
          <a:p>
            <a:r>
              <a:rPr lang="fr-FR" sz="1200" i="1" dirty="0" smtClean="0"/>
              <a:t>	</a:t>
            </a:r>
            <a:r>
              <a:rPr lang="fr-FR" sz="1200" i="1" dirty="0" err="1" smtClean="0"/>
              <a:t>sudo</a:t>
            </a:r>
            <a:r>
              <a:rPr lang="fr-FR" sz="1200" i="1" dirty="0" smtClean="0"/>
              <a:t> docker </a:t>
            </a:r>
            <a:r>
              <a:rPr lang="fr-FR" sz="1200" i="1" dirty="0" err="1"/>
              <a:t>build</a:t>
            </a:r>
            <a:r>
              <a:rPr lang="fr-FR" sz="1200" i="1" dirty="0"/>
              <a:t> -t </a:t>
            </a:r>
            <a:r>
              <a:rPr lang="fr-FR" sz="1200" i="1" dirty="0" err="1"/>
              <a:t>imagetest</a:t>
            </a:r>
            <a:r>
              <a:rPr lang="fr-FR" sz="1200" i="1" dirty="0"/>
              <a:t> </a:t>
            </a:r>
            <a:r>
              <a:rPr lang="fr-FR" sz="1200" i="1" dirty="0" smtClean="0"/>
              <a:t>.</a:t>
            </a:r>
          </a:p>
          <a:p>
            <a:r>
              <a:rPr lang="fr-FR" sz="1200" dirty="0" smtClean="0"/>
              <a:t>Où « </a:t>
            </a:r>
            <a:r>
              <a:rPr lang="fr-FR" sz="1200" dirty="0" err="1" smtClean="0"/>
              <a:t>imagetest</a:t>
            </a:r>
            <a:r>
              <a:rPr lang="fr-FR" sz="1200" dirty="0" smtClean="0"/>
              <a:t> » est le nom de l’image créée.</a:t>
            </a:r>
          </a:p>
          <a:p>
            <a:r>
              <a:rPr lang="fr-FR" sz="1200" dirty="0" smtClean="0"/>
              <a:t>Vérifier maintenant que l’image est bien présente :</a:t>
            </a:r>
          </a:p>
          <a:p>
            <a:r>
              <a:rPr lang="fr-FR" sz="1200" dirty="0"/>
              <a:t>	</a:t>
            </a:r>
            <a:r>
              <a:rPr lang="fr-FR" sz="1200" i="1" dirty="0" err="1" smtClean="0"/>
              <a:t>sudo</a:t>
            </a:r>
            <a:r>
              <a:rPr lang="fr-FR" sz="1200" i="1" dirty="0"/>
              <a:t> docker image </a:t>
            </a:r>
            <a:r>
              <a:rPr lang="fr-FR" sz="1200" i="1" dirty="0" err="1"/>
              <a:t>ls</a:t>
            </a:r>
            <a:endParaRPr lang="fr-FR" sz="12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Chapitre 2	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611560" y="1105372"/>
            <a:ext cx="3263266" cy="589563"/>
          </a:xfrm>
        </p:spPr>
        <p:txBody>
          <a:bodyPr>
            <a:normAutofit/>
          </a:bodyPr>
          <a:lstStyle/>
          <a:p>
            <a:r>
              <a:rPr lang="fr-FR" dirty="0" smtClean="0"/>
              <a:t>Installation</a:t>
            </a:r>
            <a:endParaRPr lang="fr-FR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611560" y="1750637"/>
            <a:ext cx="4288363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lang="fr-FR"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SzPct val="120000"/>
              <a:buBlip>
                <a:blip r:embed="rId2"/>
              </a:buBlip>
            </a:pPr>
            <a:r>
              <a:rPr lang="fr-FR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Mise à jour des dépôts</a:t>
            </a:r>
            <a:endParaRPr lang="fr-FR" dirty="0">
              <a:solidFill>
                <a:srgbClr val="123A6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1200" i="1" dirty="0" err="1" smtClean="0"/>
              <a:t>sudo</a:t>
            </a:r>
            <a:r>
              <a:rPr lang="en-US" sz="1200" i="1" dirty="0" smtClean="0"/>
              <a:t> apt update</a:t>
            </a:r>
          </a:p>
          <a:p>
            <a:pPr marL="0" lvl="0" indent="0">
              <a:spcBef>
                <a:spcPts val="0"/>
              </a:spcBef>
              <a:buSzPct val="120000"/>
              <a:buBlip>
                <a:blip r:embed="rId2"/>
              </a:buBlip>
            </a:pPr>
            <a:r>
              <a:rPr lang="fr-FR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Installation des prérequis</a:t>
            </a:r>
            <a:endParaRPr lang="fr-FR" dirty="0">
              <a:solidFill>
                <a:srgbClr val="123A6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1200" i="1" dirty="0" err="1"/>
              <a:t>sudo</a:t>
            </a:r>
            <a:r>
              <a:rPr lang="en-US" sz="1200" i="1" dirty="0"/>
              <a:t> apt install apt-transport-https ca-certificates curl </a:t>
            </a:r>
            <a:r>
              <a:rPr lang="en-US" sz="1200" i="1" dirty="0" smtClean="0"/>
              <a:t>gnupg2 software-properties-common</a:t>
            </a:r>
          </a:p>
          <a:p>
            <a:r>
              <a:rPr lang="en-US" sz="1200" i="1" dirty="0"/>
              <a:t>curl -</a:t>
            </a:r>
            <a:r>
              <a:rPr lang="en-US" sz="1200" i="1" dirty="0" err="1"/>
              <a:t>fsSL</a:t>
            </a:r>
            <a:r>
              <a:rPr lang="en-US" sz="1200" i="1" dirty="0"/>
              <a:t> https://download.docker.com/linux/debian/gpg | </a:t>
            </a:r>
            <a:r>
              <a:rPr lang="en-US" sz="1200" i="1" dirty="0" err="1"/>
              <a:t>sudo</a:t>
            </a:r>
            <a:r>
              <a:rPr lang="en-US" sz="1200" i="1" dirty="0"/>
              <a:t> apt-key add -</a:t>
            </a:r>
            <a:endParaRPr lang="en-US" sz="1200" i="1" dirty="0" smtClean="0"/>
          </a:p>
          <a:p>
            <a:r>
              <a:rPr lang="en-US" sz="1200" i="1" dirty="0" err="1"/>
              <a:t>sudo</a:t>
            </a:r>
            <a:r>
              <a:rPr lang="en-US" sz="1200" i="1" dirty="0"/>
              <a:t> add-apt-repository "deb [arch=amd64] https://download.docker.com/linux/debian $(</a:t>
            </a:r>
            <a:r>
              <a:rPr lang="en-US" sz="1200" i="1" dirty="0" err="1"/>
              <a:t>lsb_release</a:t>
            </a:r>
            <a:r>
              <a:rPr lang="en-US" sz="1200" i="1" dirty="0"/>
              <a:t> -</a:t>
            </a:r>
            <a:r>
              <a:rPr lang="en-US" sz="1200" i="1" dirty="0" err="1"/>
              <a:t>cs</a:t>
            </a:r>
            <a:r>
              <a:rPr lang="en-US" sz="1200" i="1" dirty="0"/>
              <a:t>) </a:t>
            </a:r>
            <a:r>
              <a:rPr lang="en-US" sz="1200" i="1" dirty="0" smtClean="0"/>
              <a:t>stable“</a:t>
            </a:r>
          </a:p>
          <a:p>
            <a:pPr marL="0" lvl="0" indent="0">
              <a:spcBef>
                <a:spcPts val="0"/>
              </a:spcBef>
              <a:buSzPct val="120000"/>
              <a:buBlip>
                <a:blip r:embed="rId2"/>
              </a:buBlip>
            </a:pPr>
            <a:r>
              <a:rPr lang="fr-FR" sz="1800" dirty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Installation </a:t>
            </a:r>
            <a:r>
              <a:rPr lang="fr-FR" sz="1800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Docker</a:t>
            </a:r>
            <a:endParaRPr lang="fr-FR" sz="1800" dirty="0">
              <a:solidFill>
                <a:srgbClr val="123A6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1200" i="1" dirty="0" err="1"/>
              <a:t>sudo</a:t>
            </a:r>
            <a:r>
              <a:rPr lang="en-US" sz="1200" i="1" dirty="0"/>
              <a:t> apt-get update &amp;&amp; </a:t>
            </a:r>
            <a:r>
              <a:rPr lang="en-US" sz="1200" i="1" dirty="0" err="1"/>
              <a:t>sudo</a:t>
            </a:r>
            <a:r>
              <a:rPr lang="en-US" sz="1200" i="1" dirty="0"/>
              <a:t> apt-get install </a:t>
            </a:r>
            <a:r>
              <a:rPr lang="en-US" sz="1200" i="1" dirty="0" err="1"/>
              <a:t>docker-ce</a:t>
            </a:r>
            <a:endParaRPr lang="en-US" sz="1200" i="1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4569645" y="1105372"/>
            <a:ext cx="3754547" cy="376587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Configurer image docker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7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/>
          <p:cNvSpPr txBox="1">
            <a:spLocks/>
          </p:cNvSpPr>
          <p:nvPr/>
        </p:nvSpPr>
        <p:spPr>
          <a:xfrm>
            <a:off x="3060937" y="1695524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Chapitre 3</a:t>
            </a:r>
            <a:endParaRPr lang="fr-FR" dirty="0"/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1835108" y="2262257"/>
            <a:ext cx="7252138" cy="546327"/>
          </a:xfrm>
          <a:prstGeom prst="rect">
            <a:avLst/>
          </a:prstGeom>
        </p:spPr>
        <p:txBody>
          <a:bodyPr vert="horz" lIns="0" tIns="0" bIns="0"/>
          <a:lstStyle>
            <a:lvl1pPr marL="0" indent="0" algn="l" defTabSz="457200" rtl="0" eaLnBrk="1" latinLnBrk="0" hangingPunct="1">
              <a:lnSpc>
                <a:spcPts val="3840"/>
              </a:lnSpc>
              <a:spcBef>
                <a:spcPct val="20000"/>
              </a:spcBef>
              <a:buFontTx/>
              <a:buNone/>
              <a:defRPr sz="3400" kern="12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Configurer l’intégration continue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4" y="3011078"/>
            <a:ext cx="3575619" cy="15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Chapitre 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Configurer le </a:t>
            </a:r>
            <a:r>
              <a:rPr lang="fr-FR" dirty="0" err="1" smtClean="0"/>
              <a:t>runner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442218" cy="479822"/>
          </a:xfrm>
        </p:spPr>
        <p:txBody>
          <a:bodyPr/>
          <a:lstStyle/>
          <a:p>
            <a:r>
              <a:rPr lang="fr-FR" dirty="0" smtClean="0"/>
              <a:t>Configurer la pipeline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Configurer l’intégration </a:t>
            </a:r>
            <a:r>
              <a:rPr lang="fr-FR" dirty="0" smtClean="0"/>
              <a:t>continue</a:t>
            </a:r>
            <a:endParaRPr lang="fr-FR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158202" y="1631157"/>
            <a:ext cx="4339186" cy="3325522"/>
          </a:xfrm>
          <a:prstGeom prst="rect">
            <a:avLst/>
          </a:prstGeom>
          <a:ln w="57150">
            <a:solidFill>
              <a:srgbClr val="3198E5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120000"/>
              <a:buBlip>
                <a:blip r:embed="rId2"/>
              </a:buBlip>
            </a:pPr>
            <a:r>
              <a:rPr lang="fr-FR" sz="1400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Installer le </a:t>
            </a:r>
            <a:r>
              <a:rPr lang="fr-FR" sz="1400" dirty="0" err="1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runner</a:t>
            </a:r>
            <a:r>
              <a:rPr lang="fr-FR" sz="1400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fr-FR" sz="1400" dirty="0" err="1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GitLab</a:t>
            </a:r>
            <a:endParaRPr lang="fr-FR" sz="1400" dirty="0">
              <a:solidFill>
                <a:srgbClr val="123A6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fr-FR" sz="1200" i="1" dirty="0" err="1" smtClean="0"/>
              <a:t>apt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install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gitlab-runner</a:t>
            </a:r>
            <a:endParaRPr lang="fr-FR" sz="1200" i="1" dirty="0" smtClean="0"/>
          </a:p>
          <a:p>
            <a:pPr marL="0" lvl="0" indent="0">
              <a:spcBef>
                <a:spcPts val="0"/>
              </a:spcBef>
              <a:buSzPct val="120000"/>
              <a:buBlip>
                <a:blip r:embed="rId2"/>
              </a:buBlip>
            </a:pPr>
            <a:r>
              <a:rPr lang="fr-FR" sz="1400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L’enregistrer auprès de votre projet</a:t>
            </a:r>
          </a:p>
          <a:p>
            <a:pPr marL="0" lvl="0" indent="0">
              <a:spcBef>
                <a:spcPts val="0"/>
              </a:spcBef>
              <a:buSzPct val="120000"/>
              <a:buNone/>
            </a:pPr>
            <a:r>
              <a:rPr lang="fr-FR" sz="1400" dirty="0" smtClean="0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Dans le projet, Aller dans Settings &gt; CI / CD</a:t>
            </a:r>
          </a:p>
          <a:p>
            <a:pPr marL="0" lvl="0" indent="0">
              <a:spcBef>
                <a:spcPts val="0"/>
              </a:spcBef>
              <a:buSzPct val="120000"/>
              <a:buNone/>
            </a:pPr>
            <a:endParaRPr lang="fr-FR" sz="1400" dirty="0" smtClean="0">
              <a:solidFill>
                <a:srgbClr val="123A6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0"/>
              </a:spcBef>
              <a:buSzPct val="120000"/>
              <a:buNone/>
            </a:pPr>
            <a:r>
              <a:rPr lang="fr-FR" sz="1400" dirty="0" smtClean="0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Lancer l’enregistrement :</a:t>
            </a:r>
          </a:p>
          <a:p>
            <a:pPr marL="0" lvl="0" indent="0">
              <a:spcBef>
                <a:spcPts val="0"/>
              </a:spcBef>
              <a:buSzPct val="120000"/>
              <a:buNone/>
            </a:pPr>
            <a:r>
              <a:rPr lang="fr-FR" sz="1400" i="1" dirty="0" err="1" smtClean="0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sudo</a:t>
            </a:r>
            <a:r>
              <a:rPr lang="fr-FR" sz="1400" i="1" dirty="0" smtClean="0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fr-FR" sz="1400" i="1" dirty="0" err="1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gitlab-runner</a:t>
            </a:r>
            <a:r>
              <a:rPr lang="fr-FR" sz="1400" i="1" dirty="0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fr-FR" sz="1400" i="1" dirty="0" err="1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register</a:t>
            </a:r>
            <a:endParaRPr lang="fr-FR" sz="1400" i="1" dirty="0" smtClean="0">
              <a:solidFill>
                <a:srgbClr val="123A6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0"/>
              </a:spcBef>
              <a:buSzPct val="120000"/>
              <a:buNone/>
            </a:pPr>
            <a:endParaRPr lang="fr-FR" sz="1400" dirty="0" smtClean="0">
              <a:solidFill>
                <a:srgbClr val="123A6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lvl="0" indent="0">
              <a:spcBef>
                <a:spcPts val="0"/>
              </a:spcBef>
              <a:buSzPct val="120000"/>
              <a:buNone/>
            </a:pPr>
            <a:r>
              <a:rPr lang="fr-FR" sz="1400" dirty="0" smtClean="0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Après le </a:t>
            </a:r>
            <a:r>
              <a:rPr lang="fr-FR" sz="1400" dirty="0" err="1" smtClean="0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runner</a:t>
            </a:r>
            <a:r>
              <a:rPr lang="fr-FR" sz="1400" dirty="0" smtClean="0">
                <a:solidFill>
                  <a:srgbClr val="123A6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doit être affiché dans la partie CI / CD avec un point vert</a:t>
            </a:r>
            <a:endParaRPr lang="fr-FR" sz="1400" dirty="0">
              <a:solidFill>
                <a:srgbClr val="123A6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r-FR" sz="1200" i="1" dirty="0" smtClean="0"/>
          </a:p>
          <a:p>
            <a:pPr marL="0" indent="0">
              <a:buNone/>
            </a:pPr>
            <a:endParaRPr lang="fr-FR" sz="12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86" y="3902239"/>
            <a:ext cx="3018067" cy="950132"/>
          </a:xfrm>
          <a:prstGeom prst="rect">
            <a:avLst/>
          </a:prstGeom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4945664" y="1631157"/>
            <a:ext cx="4339186" cy="3325522"/>
          </a:xfrm>
          <a:prstGeom prst="rect">
            <a:avLst/>
          </a:prstGeom>
          <a:ln w="57150">
            <a:solidFill>
              <a:srgbClr val="3198E5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120000"/>
              <a:buBlip>
                <a:blip r:embed="rId2"/>
              </a:buBlip>
            </a:pPr>
            <a:r>
              <a:rPr lang="fr-FR" sz="1400" dirty="0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Configurer .</a:t>
            </a:r>
            <a:r>
              <a:rPr lang="fr-FR" sz="1400" dirty="0" err="1" smtClean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gitlab-ci.yml</a:t>
            </a:r>
            <a:endParaRPr lang="fr-FR" sz="1400" dirty="0">
              <a:solidFill>
                <a:srgbClr val="123A6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endParaRPr lang="fr-FR" sz="1200" i="1" dirty="0" smtClean="0"/>
          </a:p>
          <a:p>
            <a:pPr marL="0" indent="0">
              <a:buNone/>
            </a:pPr>
            <a:endParaRPr lang="fr-FR" sz="12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003" y="2051313"/>
            <a:ext cx="3440304" cy="26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7826"/>
            <a:ext cx="9150683" cy="4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9C92F6-C5F8-482F-AC56-6D5779739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business - Thème Abstrait</Template>
  <TotalTime>0</TotalTime>
  <Words>266</Words>
  <Application>Microsoft Office PowerPoint</Application>
  <PresentationFormat>Affichage à l'écran (16:9)</PresentationFormat>
  <Paragraphs>64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Black</vt:lpstr>
      <vt:lpstr>Segoe UI Semilight</vt:lpstr>
      <vt:lpstr>SegoeBook</vt:lpstr>
      <vt:lpstr>Thème Office</vt:lpstr>
      <vt:lpstr>Introduction à la démarche DevOps</vt:lpstr>
      <vt:lpstr>Présentation PowerPoint</vt:lpstr>
      <vt:lpstr>Présentation PowerPoint</vt:lpstr>
      <vt:lpstr>Présentation PowerPoint</vt:lpstr>
      <vt:lpstr>Présentation PowerPoint</vt:lpstr>
      <vt:lpstr>Chapitre 2 </vt:lpstr>
      <vt:lpstr>Présentation PowerPoint</vt:lpstr>
      <vt:lpstr>Chapitre 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2018-04-25T12:07:25Z</dcterms:created>
  <dcterms:modified xsi:type="dcterms:W3CDTF">2018-06-25T17:30:53Z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TC043347429991</vt:lpwstr>
  </property>
</Properties>
</file>